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A47"/>
    <a:srgbClr val="B3B31F"/>
    <a:srgbClr val="BC1A16"/>
    <a:srgbClr val="2FA335"/>
    <a:srgbClr val="17A7BB"/>
    <a:srgbClr val="2419B9"/>
    <a:srgbClr val="9B378D"/>
    <a:srgbClr val="B5B51B"/>
    <a:srgbClr val="5F5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59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2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5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4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1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70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6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7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49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4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A5B91-3E9E-44D6-B2F5-0E525072B66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BA874-EFC5-4759-9D44-3237EF2A8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shinaNV.KGMU\Desktop\166124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F5A66"/>
          </a:solidFill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094" y="1556791"/>
            <a:ext cx="3564601" cy="45365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-756592" y="2606478"/>
            <a:ext cx="4119414" cy="4246957"/>
            <a:chOff x="-684584" y="2607920"/>
            <a:chExt cx="4119414" cy="4246957"/>
          </a:xfrm>
        </p:grpSpPr>
        <p:pic>
          <p:nvPicPr>
            <p:cNvPr id="2055" name="Picture 7" descr="C:\Users\GrishinaNV.KGMU\Desktop\3D-Women-Presentation-06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84584" y="2735463"/>
              <a:ext cx="4119414" cy="4119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Скругленный прямоугольник 14"/>
            <p:cNvSpPr/>
            <p:nvPr/>
          </p:nvSpPr>
          <p:spPr>
            <a:xfrm>
              <a:off x="1563945" y="2607920"/>
              <a:ext cx="1870885" cy="2219507"/>
            </a:xfrm>
            <a:prstGeom prst="round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b="1" dirty="0" smtClean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ДЕНЬ ОТКРЫТЫХ ДВЕРЕЙ</a:t>
              </a:r>
            </a:p>
            <a:p>
              <a:pPr lvl="0" algn="ctr"/>
              <a:endPara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/>
              <a:r>
                <a:rPr lang="ru-RU" b="1" dirty="0" smtClean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25 </a:t>
              </a:r>
              <a:r>
                <a:rPr lang="ru-RU" b="1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МАРТА </a:t>
              </a:r>
              <a:r>
                <a:rPr lang="ru-RU" b="1" dirty="0" smtClean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в 10-00 ч.</a:t>
              </a:r>
              <a:endPara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054372" y="116632"/>
            <a:ext cx="75051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Красноярский государственный медицинский университет имени профессора </a:t>
            </a:r>
            <a:br>
              <a:rPr lang="ru-RU" sz="24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Ф. </a:t>
            </a:r>
            <a:r>
              <a:rPr lang="ru-RU" sz="24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Войно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</a:t>
            </a:r>
            <a:r>
              <a:rPr lang="ru-RU" sz="24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Ясенецкого</a:t>
            </a:r>
            <a:endParaRPr lang="ru-RU" sz="24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Красноярский государственный медицинский университет имени профессора В.Ф.Войно-Ясенецкого</dc:title>
  <dc:creator>Гришина</dc:creator>
  <cp:lastModifiedBy>Гришина </cp:lastModifiedBy>
  <cp:revision>29</cp:revision>
  <cp:lastPrinted>2017-02-09T05:49:59Z</cp:lastPrinted>
  <dcterms:created xsi:type="dcterms:W3CDTF">2017-02-08T07:31:43Z</dcterms:created>
  <dcterms:modified xsi:type="dcterms:W3CDTF">2017-02-13T07:54:09Z</dcterms:modified>
</cp:coreProperties>
</file>